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56" r:id="rId3"/>
    <p:sldId id="258" r:id="rId4"/>
    <p:sldId id="257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80" r:id="rId14"/>
    <p:sldId id="274" r:id="rId15"/>
    <p:sldId id="270" r:id="rId16"/>
    <p:sldId id="279" r:id="rId17"/>
    <p:sldId id="286" r:id="rId18"/>
    <p:sldId id="278" r:id="rId19"/>
    <p:sldId id="269" r:id="rId20"/>
    <p:sldId id="275" r:id="rId21"/>
    <p:sldId id="284" r:id="rId22"/>
    <p:sldId id="277" r:id="rId23"/>
    <p:sldId id="283" r:id="rId24"/>
    <p:sldId id="260" r:id="rId25"/>
    <p:sldId id="281" r:id="rId26"/>
    <p:sldId id="282" r:id="rId27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B0973-A21D-F852-1E9D-FB8B243F1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DDB29E-B1E6-5707-9C4F-D4383A013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C8BE83-EF03-DA01-7EFA-F5F9AA41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06B8-51F0-4A97-AEB9-DB99DC336486}" type="datetimeFigureOut">
              <a:rPr lang="es-VE" smtClean="0"/>
              <a:t>23/3/2023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E91638-45B7-F2A5-559A-959D9DDE5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D1D515-AC8C-76BB-75B8-5DB0343F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0E3C0-35FA-4A75-B436-5C5FB761AEA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85221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AF4D7E-B00A-ECBB-6782-1F6415378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55BE786-99C3-908B-104C-BFA5EDBFA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ACCE4E-B7A6-50BE-8795-F34916A7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06B8-51F0-4A97-AEB9-DB99DC336486}" type="datetimeFigureOut">
              <a:rPr lang="es-VE" smtClean="0"/>
              <a:t>23/3/2023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18685D-5289-B3BC-335F-7C5EB79AE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7F9BBA-179B-3105-CD9C-2429A9B7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0E3C0-35FA-4A75-B436-5C5FB761AEA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158470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60A8C6-23D7-F5C5-9BD5-BB63BE9D40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81CF83-31E4-3B39-3952-96C1BA953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C05D9F-3184-A979-224B-B8F71D39C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06B8-51F0-4A97-AEB9-DB99DC336486}" type="datetimeFigureOut">
              <a:rPr lang="es-VE" smtClean="0"/>
              <a:t>23/3/2023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28EABA-0792-F8C3-806E-887EE6C0A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AB5860-DBC5-15D9-4A1B-884EB114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0E3C0-35FA-4A75-B436-5C5FB761AEA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213065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CDCEE-ED26-2D40-1633-6F49AA397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8596F3-CC01-CD94-E045-40AE198A4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70B172-BF96-E9A4-4C3E-C3394B5C0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06B8-51F0-4A97-AEB9-DB99DC336486}" type="datetimeFigureOut">
              <a:rPr lang="es-VE" smtClean="0"/>
              <a:t>23/3/2023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B104B-D36D-F480-581E-35743939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8E8200-A517-59FE-7D28-A0C674CC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0E3C0-35FA-4A75-B436-5C5FB761AEA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68492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6A5892-58E6-BDC7-F01B-41F76B31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82C19D-60C1-0721-9E1E-193FA8BBF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B19A75-4D75-7E94-75BA-5B32FE57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06B8-51F0-4A97-AEB9-DB99DC336486}" type="datetimeFigureOut">
              <a:rPr lang="es-VE" smtClean="0"/>
              <a:t>23/3/2023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2F3FD4-A4C7-F71E-8207-6B82DF95A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868590-1DC2-F214-D13E-87475B12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0E3C0-35FA-4A75-B436-5C5FB761AEA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233501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7424E-6C4E-09E9-124E-ACE37C1BB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05044F-2D4A-46B3-838D-4FEDD6EA8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F77C548-A4B5-F456-D872-4B7CDFA25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969BF7-CFC4-233A-2774-EDBABD65D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06B8-51F0-4A97-AEB9-DB99DC336486}" type="datetimeFigureOut">
              <a:rPr lang="es-VE" smtClean="0"/>
              <a:t>23/3/2023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86906D-A0E8-44DE-3454-388304A1C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AFA9D2-EDEB-4BC4-0BF4-454BBD3B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0E3C0-35FA-4A75-B436-5C5FB761AEA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172228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734F2-7E7F-7276-D97E-C1455083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82B85C-7764-4E37-AA9A-70B4010C1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CB941DC-73F2-0C16-853F-55F70205B8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C09179A-44E7-E5AE-23CC-D0DA0D680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AB4F3C-00DF-5719-EFF1-964DAE734C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43E8BE5-799C-DCA6-3D0A-6BCDA1290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06B8-51F0-4A97-AEB9-DB99DC336486}" type="datetimeFigureOut">
              <a:rPr lang="es-VE" smtClean="0"/>
              <a:t>23/3/2023</a:t>
            </a:fld>
            <a:endParaRPr lang="es-V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CAE3916-C5E3-57C4-FEDD-13FAB2FB2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55A6658-B69D-628D-B6DC-D9E99CCE3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0E3C0-35FA-4A75-B436-5C5FB761AEA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10981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64407-E397-A463-3E84-E987704A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04C229C-1097-B7DF-1241-833EE436A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06B8-51F0-4A97-AEB9-DB99DC336486}" type="datetimeFigureOut">
              <a:rPr lang="es-VE" smtClean="0"/>
              <a:t>23/3/2023</a:t>
            </a:fld>
            <a:endParaRPr lang="es-V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A91E3D8-02C2-4D2C-6FC2-120B3254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BEB88CF-2526-41A7-9ECC-FAA3E8C5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0E3C0-35FA-4A75-B436-5C5FB761AEA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4729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E7BD494-A3A0-444B-185B-4BE44A185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06B8-51F0-4A97-AEB9-DB99DC336486}" type="datetimeFigureOut">
              <a:rPr lang="es-VE" smtClean="0"/>
              <a:t>23/3/2023</a:t>
            </a:fld>
            <a:endParaRPr lang="es-V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96B9743-6403-AF3B-A50F-B91F9BF07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BB9E7A-788E-9749-C3E3-4A9715CF0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0E3C0-35FA-4A75-B436-5C5FB761AEA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8684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DE720-2210-60FB-D6B1-8273F0BB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610453-F819-FD09-4340-B748A49BC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12032A2-6F62-7542-95BF-CE58DCD23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446B4E-6B18-064C-87E7-3ADB6F842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06B8-51F0-4A97-AEB9-DB99DC336486}" type="datetimeFigureOut">
              <a:rPr lang="es-VE" smtClean="0"/>
              <a:t>23/3/2023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395D394-0C88-26EF-566C-CEDC46585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0AA2DA-2621-312E-BA35-05823688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0E3C0-35FA-4A75-B436-5C5FB761AEA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5161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63AE4-1306-E639-10A6-FD21B85E6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4AE719F-615C-C179-7CE2-9E2D77D6DB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2BF7B2-CA9F-A645-E958-F2488BC3F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643D65-19F0-4A05-0C33-BDF67CC6C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06B8-51F0-4A97-AEB9-DB99DC336486}" type="datetimeFigureOut">
              <a:rPr lang="es-VE" smtClean="0"/>
              <a:t>23/3/2023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1A5263-1BCD-3A1E-C222-4CEA870BA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B7C2BD-96B8-382E-9FF1-E7BCCCD5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0E3C0-35FA-4A75-B436-5C5FB761AEA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7219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72C16E4-211C-2306-2B79-8D1C2460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0617A7-8026-B29A-A377-9769BC40A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9217B6-D925-6E2C-5D71-5C73A6DD8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E06B8-51F0-4A97-AEB9-DB99DC336486}" type="datetimeFigureOut">
              <a:rPr lang="es-VE" smtClean="0"/>
              <a:t>23/3/2023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0B7491-CD9B-701D-ED66-E71154EF8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CD4DDE-5CF6-C5FF-0496-2223EDE92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0E3C0-35FA-4A75-B436-5C5FB761AEA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8645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4.pn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11" Type="http://schemas.openxmlformats.org/officeDocument/2006/relationships/image" Target="../media/image28.pn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rab on its Back Van Gogh Reproduction | Van Gogh Studio">
            <a:extLst>
              <a:ext uri="{FF2B5EF4-FFF2-40B4-BE49-F238E27FC236}">
                <a16:creationId xmlns:a16="http://schemas.microsoft.com/office/drawing/2014/main" id="{D2572491-28A1-E76C-123D-034157A72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400" y="0"/>
            <a:ext cx="12750800" cy="70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F8248A-9C36-0ACC-3670-D9869A81D270}"/>
              </a:ext>
            </a:extLst>
          </p:cNvPr>
          <p:cNvSpPr txBox="1"/>
          <p:nvPr/>
        </p:nvSpPr>
        <p:spPr>
          <a:xfrm>
            <a:off x="9372600" y="5778500"/>
            <a:ext cx="3416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Broadway" panose="04040905080B02020502" pitchFamily="82" charset="0"/>
              </a:rPr>
              <a:t>HUMBERTO CABALLERO</a:t>
            </a:r>
            <a:endParaRPr lang="es-VE" sz="2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051667B-F73D-DCF2-396F-2E800DB46028}"/>
              </a:ext>
            </a:extLst>
          </p:cNvPr>
          <p:cNvSpPr txBox="1"/>
          <p:nvPr/>
        </p:nvSpPr>
        <p:spPr>
          <a:xfrm>
            <a:off x="2190750" y="241300"/>
            <a:ext cx="695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Broadway" panose="04040905080B02020502" pitchFamily="82" charset="0"/>
              </a:rPr>
              <a:t>RED DE TRANSFERENCIA NEURONAL DE ESTILO</a:t>
            </a:r>
            <a:endParaRPr lang="es-VE" sz="32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434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E2EDA2-889E-903D-6746-320469B4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747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F586BC-F3F0-7FAA-25BB-029CC65F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5635" y="-1504950"/>
            <a:ext cx="18341535" cy="1075613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694A82A-EEED-2D1E-0E0E-7384FF61F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00" y="266016"/>
            <a:ext cx="7416800" cy="540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67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E2EDA2-889E-903D-6746-320469B4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747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F586BC-F3F0-7FAA-25BB-029CC65F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5635" y="-1504950"/>
            <a:ext cx="18341535" cy="10756139"/>
          </a:xfrm>
          <a:prstGeom prst="rect">
            <a:avLst/>
          </a:prstGeom>
        </p:spPr>
      </p:pic>
      <p:pic>
        <p:nvPicPr>
          <p:cNvPr id="9218" name="Picture 2" descr="TensorFlow Hub">
            <a:extLst>
              <a:ext uri="{FF2B5EF4-FFF2-40B4-BE49-F238E27FC236}">
                <a16:creationId xmlns:a16="http://schemas.microsoft.com/office/drawing/2014/main" id="{E97147B1-78AB-2F2A-7055-D4CDE328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568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E2EDA2-889E-903D-6746-320469B4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747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F586BC-F3F0-7FAA-25BB-029CC65F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5635" y="-1504950"/>
            <a:ext cx="18341535" cy="1075613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AC1DFE1-6A53-9EFF-3033-A204BB0F2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539" y="111096"/>
            <a:ext cx="7789807" cy="585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01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E2EDA2-889E-903D-6746-320469B4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747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F586BC-F3F0-7FAA-25BB-029CC65F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33481" y="-1446892"/>
            <a:ext cx="18341535" cy="10756139"/>
          </a:xfrm>
          <a:prstGeom prst="rect">
            <a:avLst/>
          </a:prstGeom>
        </p:spPr>
      </p:pic>
      <p:pic>
        <p:nvPicPr>
          <p:cNvPr id="2" name="Imagen 1" descr="Una vaca caminando por un camino de tierra&#10;&#10;Descripción generada automáticamente">
            <a:extLst>
              <a:ext uri="{FF2B5EF4-FFF2-40B4-BE49-F238E27FC236}">
                <a16:creationId xmlns:a16="http://schemas.microsoft.com/office/drawing/2014/main" id="{AFE60F7E-72DA-EECA-7099-14B02BCD6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6907">
            <a:off x="1635856" y="557045"/>
            <a:ext cx="2452591" cy="1634039"/>
          </a:xfrm>
          <a:prstGeom prst="rect">
            <a:avLst/>
          </a:prstGeom>
        </p:spPr>
      </p:pic>
      <p:pic>
        <p:nvPicPr>
          <p:cNvPr id="3" name="Imagen 2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978A6454-43B7-9020-4955-306633707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7659">
            <a:off x="3484322" y="3300298"/>
            <a:ext cx="3454400" cy="2072640"/>
          </a:xfrm>
          <a:prstGeom prst="rect">
            <a:avLst/>
          </a:prstGeom>
        </p:spPr>
      </p:pic>
      <p:pic>
        <p:nvPicPr>
          <p:cNvPr id="4" name="Imagen 3" descr="Un par de personas de pie en la calle&#10;&#10;Descripción generada automáticamente con confianza baja">
            <a:extLst>
              <a:ext uri="{FF2B5EF4-FFF2-40B4-BE49-F238E27FC236}">
                <a16:creationId xmlns:a16="http://schemas.microsoft.com/office/drawing/2014/main" id="{A61C9201-007A-1010-4215-CDF10AA20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1602">
            <a:off x="1247685" y="1672614"/>
            <a:ext cx="2275800" cy="4045866"/>
          </a:xfrm>
          <a:prstGeom prst="rect">
            <a:avLst/>
          </a:prstGeom>
        </p:spPr>
      </p:pic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14C1E9D0-B8B6-6339-4FE5-893BB3B0C3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7137">
            <a:off x="5165939" y="107583"/>
            <a:ext cx="3406458" cy="3122586"/>
          </a:xfrm>
          <a:prstGeom prst="rect">
            <a:avLst/>
          </a:prstGeom>
        </p:spPr>
      </p:pic>
      <p:pic>
        <p:nvPicPr>
          <p:cNvPr id="8" name="Imagen 7" descr="Imagen que contiene mujer, viejo, gente, grupo&#10;&#10;Descripción generada automáticamente">
            <a:extLst>
              <a:ext uri="{FF2B5EF4-FFF2-40B4-BE49-F238E27FC236}">
                <a16:creationId xmlns:a16="http://schemas.microsoft.com/office/drawing/2014/main" id="{F36E87D5-A3DE-EB5A-CF2F-CCC8D3F79B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1541">
            <a:off x="7585924" y="2182744"/>
            <a:ext cx="1600849" cy="1846942"/>
          </a:xfrm>
          <a:prstGeom prst="rect">
            <a:avLst/>
          </a:prstGeom>
        </p:spPr>
      </p:pic>
      <p:pic>
        <p:nvPicPr>
          <p:cNvPr id="9" name="Imagen 8" descr="Una persona con un sombrero&#10;&#10;Descripción generada automáticamente">
            <a:extLst>
              <a:ext uri="{FF2B5EF4-FFF2-40B4-BE49-F238E27FC236}">
                <a16:creationId xmlns:a16="http://schemas.microsoft.com/office/drawing/2014/main" id="{8745A1C0-0FA0-1A1D-35F1-2993A645E2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5405">
            <a:off x="8397896" y="676722"/>
            <a:ext cx="1887243" cy="2516323"/>
          </a:xfrm>
          <a:prstGeom prst="rect">
            <a:avLst/>
          </a:prstGeom>
        </p:spPr>
      </p:pic>
      <p:pic>
        <p:nvPicPr>
          <p:cNvPr id="10" name="Imagen 9" descr="Un hombre parado enfrente de una pared de piedra&#10;&#10;Descripción generada automáticamente con confianza media">
            <a:extLst>
              <a:ext uri="{FF2B5EF4-FFF2-40B4-BE49-F238E27FC236}">
                <a16:creationId xmlns:a16="http://schemas.microsoft.com/office/drawing/2014/main" id="{FC14CA5B-8D49-1654-AE38-29E3019645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1218">
            <a:off x="3001290" y="1374945"/>
            <a:ext cx="3406458" cy="245353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DEA551F-01EB-ACA0-0BED-983ECE9245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0886" y="3470928"/>
            <a:ext cx="1381250" cy="2414409"/>
          </a:xfrm>
          <a:prstGeom prst="rect">
            <a:avLst/>
          </a:prstGeom>
        </p:spPr>
      </p:pic>
      <p:pic>
        <p:nvPicPr>
          <p:cNvPr id="12" name="Imagen 11" descr="Cabeza de un perro&#10;&#10;Descripción generada automáticamente">
            <a:extLst>
              <a:ext uri="{FF2B5EF4-FFF2-40B4-BE49-F238E27FC236}">
                <a16:creationId xmlns:a16="http://schemas.microsoft.com/office/drawing/2014/main" id="{40BD9C76-EFC0-5D45-7229-326AD11FA7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9799">
            <a:off x="7968329" y="2318067"/>
            <a:ext cx="2557905" cy="341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08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E2EDA2-889E-903D-6746-320469B4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747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F586BC-F3F0-7FAA-25BB-029CC65F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5635" y="-1504950"/>
            <a:ext cx="18341535" cy="10756139"/>
          </a:xfrm>
          <a:prstGeom prst="rect">
            <a:avLst/>
          </a:prstGeom>
        </p:spPr>
      </p:pic>
      <p:pic>
        <p:nvPicPr>
          <p:cNvPr id="4" name="Imagen 3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292AADA8-5167-6C16-3DEC-F9C513963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371" y="1663761"/>
            <a:ext cx="4812748" cy="2887649"/>
          </a:xfrm>
          <a:prstGeom prst="rect">
            <a:avLst/>
          </a:prstGeom>
        </p:spPr>
      </p:pic>
      <p:pic>
        <p:nvPicPr>
          <p:cNvPr id="8" name="Imagen 7" descr="Una vaca caminando por un camino de tierra&#10;&#10;Descripción generada automáticamente">
            <a:extLst>
              <a:ext uri="{FF2B5EF4-FFF2-40B4-BE49-F238E27FC236}">
                <a16:creationId xmlns:a16="http://schemas.microsoft.com/office/drawing/2014/main" id="{A3BC80AA-2E41-9DAF-ABDE-46FBCA4EF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4" y="1541461"/>
            <a:ext cx="4517747" cy="300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06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E2EDA2-889E-903D-6746-320469B4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747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F586BC-F3F0-7FAA-25BB-029CC65F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5635" y="-1504950"/>
            <a:ext cx="18341535" cy="1075613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093D7D6-C828-5A61-EE28-6B8E3B717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971" y="0"/>
            <a:ext cx="9865555" cy="595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40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E2EDA2-889E-903D-6746-320469B4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747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F586BC-F3F0-7FAA-25BB-029CC65F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5635" y="-1504950"/>
            <a:ext cx="18341535" cy="10756139"/>
          </a:xfrm>
          <a:prstGeom prst="rect">
            <a:avLst/>
          </a:prstGeom>
        </p:spPr>
      </p:pic>
      <p:pic>
        <p:nvPicPr>
          <p:cNvPr id="3" name="Imagen 2" descr="Un par de personas de pie en la calle&#10;&#10;Descripción generada automáticamente con confianza baja">
            <a:extLst>
              <a:ext uri="{FF2B5EF4-FFF2-40B4-BE49-F238E27FC236}">
                <a16:creationId xmlns:a16="http://schemas.microsoft.com/office/drawing/2014/main" id="{2AAB47AB-0F66-389E-FAB5-DFB84E522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473" y="522514"/>
            <a:ext cx="2610984" cy="4641749"/>
          </a:xfrm>
          <a:prstGeom prst="rect">
            <a:avLst/>
          </a:prstGeom>
        </p:spPr>
      </p:pic>
      <p:pic>
        <p:nvPicPr>
          <p:cNvPr id="9" name="Imagen 8" descr="Imagen que contiene mujer, viejo, gente, grupo&#10;&#10;Descripción generada automáticamente">
            <a:extLst>
              <a:ext uri="{FF2B5EF4-FFF2-40B4-BE49-F238E27FC236}">
                <a16:creationId xmlns:a16="http://schemas.microsoft.com/office/drawing/2014/main" id="{07B53B17-3F85-2787-5606-0528A6A7D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8" y="1117599"/>
            <a:ext cx="3604270" cy="415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E2EDA2-889E-903D-6746-320469B4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747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8909A5E-11A7-B0BF-66DB-691D59D87787}"/>
              </a:ext>
            </a:extLst>
          </p:cNvPr>
          <p:cNvSpPr/>
          <p:nvPr/>
        </p:nvSpPr>
        <p:spPr>
          <a:xfrm>
            <a:off x="4267200" y="0"/>
            <a:ext cx="42418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6AAC001-F808-D4DD-60E1-96FBFCDC5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174" y="168804"/>
            <a:ext cx="3679825" cy="652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97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E2EDA2-889E-903D-6746-320469B4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747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F586BC-F3F0-7FAA-25BB-029CC65F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5635" y="-1504950"/>
            <a:ext cx="18341535" cy="10756139"/>
          </a:xfrm>
          <a:prstGeom prst="rect">
            <a:avLst/>
          </a:prstGeom>
        </p:spPr>
      </p:pic>
      <p:pic>
        <p:nvPicPr>
          <p:cNvPr id="4" name="Imagen 3" descr="Un hombre parado enfrente de una pared de piedra&#10;&#10;Descripción generada automáticamente con confianza media">
            <a:extLst>
              <a:ext uri="{FF2B5EF4-FFF2-40B4-BE49-F238E27FC236}">
                <a16:creationId xmlns:a16="http://schemas.microsoft.com/office/drawing/2014/main" id="{9060F752-D648-E1A7-58FD-92E045372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34" y="1335313"/>
            <a:ext cx="4110896" cy="2960915"/>
          </a:xfrm>
          <a:prstGeom prst="rect">
            <a:avLst/>
          </a:prstGeom>
        </p:spPr>
      </p:pic>
      <p:pic>
        <p:nvPicPr>
          <p:cNvPr id="8" name="Imagen 7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1DCACCC5-FFF3-1AE4-4AAF-24BC2EDE5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14400"/>
            <a:ext cx="4698175" cy="430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41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E2EDA2-889E-903D-6746-320469B4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747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F586BC-F3F0-7FAA-25BB-029CC65F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5635" y="-1504950"/>
            <a:ext cx="18341535" cy="1075613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88F3A58-7AAA-9A76-B1F9-A703726AE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790" y="374236"/>
            <a:ext cx="9273067" cy="55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79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ncent van Gogh - Wheat Field with Cypresses, 1889 (National Gallery version)">
            <a:extLst>
              <a:ext uri="{FF2B5EF4-FFF2-40B4-BE49-F238E27FC236}">
                <a16:creationId xmlns:a16="http://schemas.microsoft.com/office/drawing/2014/main" id="{8FDF82CE-58C7-8CB3-B9B0-CBF2A33E0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Imagen que contiene persona, hombre, sostener, oscuro&#10;&#10;Descripción generada automáticamente">
            <a:extLst>
              <a:ext uri="{FF2B5EF4-FFF2-40B4-BE49-F238E27FC236}">
                <a16:creationId xmlns:a16="http://schemas.microsoft.com/office/drawing/2014/main" id="{BD6D4231-786D-4422-66F4-D56AEFD19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299" y="4285616"/>
            <a:ext cx="1241324" cy="167056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9445068-E629-BC58-03AC-334443156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217" y="4129609"/>
            <a:ext cx="1528150" cy="1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23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E2EDA2-889E-903D-6746-320469B4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747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F586BC-F3F0-7FAA-25BB-029CC65F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5635" y="-1504950"/>
            <a:ext cx="18341535" cy="10756139"/>
          </a:xfrm>
          <a:prstGeom prst="rect">
            <a:avLst/>
          </a:prstGeom>
        </p:spPr>
      </p:pic>
      <p:pic>
        <p:nvPicPr>
          <p:cNvPr id="3" name="Imagen 2" descr="Una persona con un sombrero&#10;&#10;Descripción generada automáticamente">
            <a:extLst>
              <a:ext uri="{FF2B5EF4-FFF2-40B4-BE49-F238E27FC236}">
                <a16:creationId xmlns:a16="http://schemas.microsoft.com/office/drawing/2014/main" id="{C56EB852-8E11-5E1A-33E4-7D14E55B9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36" y="310850"/>
            <a:ext cx="3718378" cy="495783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DDA611A-51B2-75C1-DA3F-013C65CA0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5371" y="311573"/>
            <a:ext cx="4488745" cy="555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89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E2EDA2-889E-903D-6746-320469B4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747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8909A5E-11A7-B0BF-66DB-691D59D87787}"/>
              </a:ext>
            </a:extLst>
          </p:cNvPr>
          <p:cNvSpPr/>
          <p:nvPr/>
        </p:nvSpPr>
        <p:spPr>
          <a:xfrm>
            <a:off x="3619500" y="0"/>
            <a:ext cx="53848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B736DF-BE86-1B45-7AE6-255B02936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095" y="102649"/>
            <a:ext cx="5025610" cy="665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42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E2EDA2-889E-903D-6746-320469B4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747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F586BC-F3F0-7FAA-25BB-029CC65F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5635" y="-1504950"/>
            <a:ext cx="18341535" cy="10756139"/>
          </a:xfrm>
          <a:prstGeom prst="rect">
            <a:avLst/>
          </a:prstGeom>
        </p:spPr>
      </p:pic>
      <p:pic>
        <p:nvPicPr>
          <p:cNvPr id="4" name="Imagen 3" descr="Cabeza de un perro&#10;&#10;Descripción generada automáticamente">
            <a:extLst>
              <a:ext uri="{FF2B5EF4-FFF2-40B4-BE49-F238E27FC236}">
                <a16:creationId xmlns:a16="http://schemas.microsoft.com/office/drawing/2014/main" id="{9B556476-FC8F-E7C7-0FD0-7BEB68796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792" y="566056"/>
            <a:ext cx="3682094" cy="4909458"/>
          </a:xfrm>
          <a:prstGeom prst="rect">
            <a:avLst/>
          </a:prstGeom>
        </p:spPr>
      </p:pic>
      <p:pic>
        <p:nvPicPr>
          <p:cNvPr id="8" name="Imagen 7" descr="Imagen que contiene tabla, cuarto&#10;&#10;Descripción generada automáticamente">
            <a:extLst>
              <a:ext uri="{FF2B5EF4-FFF2-40B4-BE49-F238E27FC236}">
                <a16:creationId xmlns:a16="http://schemas.microsoft.com/office/drawing/2014/main" id="{81CD027D-3652-AF5E-7E48-C1EE4BA8A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293" y="1795939"/>
            <a:ext cx="4928335" cy="258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35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E2EDA2-889E-903D-6746-320469B4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747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8909A5E-11A7-B0BF-66DB-691D59D87787}"/>
              </a:ext>
            </a:extLst>
          </p:cNvPr>
          <p:cNvSpPr/>
          <p:nvPr/>
        </p:nvSpPr>
        <p:spPr>
          <a:xfrm>
            <a:off x="3619500" y="0"/>
            <a:ext cx="53848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E31E5F-89F9-A51A-C724-4070FA77B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87" y="203200"/>
            <a:ext cx="4845026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06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5 obras imperdibles del pintor Vincent Van Gogh | Señal Colombia">
            <a:extLst>
              <a:ext uri="{FF2B5EF4-FFF2-40B4-BE49-F238E27FC236}">
                <a16:creationId xmlns:a16="http://schemas.microsoft.com/office/drawing/2014/main" id="{63834CEB-05D8-7A7F-AB1A-88156314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473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E2EDA2-889E-903D-6746-320469B4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747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F586BC-F3F0-7FAA-25BB-029CC65F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5635" y="-1504950"/>
            <a:ext cx="18341535" cy="10756139"/>
          </a:xfrm>
          <a:prstGeom prst="rect">
            <a:avLst/>
          </a:prstGeom>
        </p:spPr>
      </p:pic>
      <p:pic>
        <p:nvPicPr>
          <p:cNvPr id="13" name="Imagen 12" descr="Imagen que contiene colorido, comida, tabla, foto&#10;&#10;Descripción generada automáticamente">
            <a:extLst>
              <a:ext uri="{FF2B5EF4-FFF2-40B4-BE49-F238E27FC236}">
                <a16:creationId xmlns:a16="http://schemas.microsoft.com/office/drawing/2014/main" id="{EF11755C-C4D3-2009-FBFF-E17F6F6FC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9374">
            <a:off x="9379095" y="4707540"/>
            <a:ext cx="3483104" cy="25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07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ncent van Gogh - Wheat Field with Cypresses, 1889 (National Gallery version)">
            <a:extLst>
              <a:ext uri="{FF2B5EF4-FFF2-40B4-BE49-F238E27FC236}">
                <a16:creationId xmlns:a16="http://schemas.microsoft.com/office/drawing/2014/main" id="{8FDF82CE-58C7-8CB3-B9B0-CBF2A33E0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Imagen que contiene persona, hombre, sostener, oscuro&#10;&#10;Descripción generada automáticamente">
            <a:extLst>
              <a:ext uri="{FF2B5EF4-FFF2-40B4-BE49-F238E27FC236}">
                <a16:creationId xmlns:a16="http://schemas.microsoft.com/office/drawing/2014/main" id="{BD6D4231-786D-4422-66F4-D56AEFD19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299" y="4285616"/>
            <a:ext cx="1241324" cy="167056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9445068-E629-BC58-03AC-334443156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217" y="4129609"/>
            <a:ext cx="1528150" cy="1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77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E2EDA2-889E-903D-6746-320469B4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747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F586BC-F3F0-7FAA-25BB-029CC65F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5635" y="-1504950"/>
            <a:ext cx="18341535" cy="10756139"/>
          </a:xfrm>
          <a:prstGeom prst="rect">
            <a:avLst/>
          </a:prstGeom>
        </p:spPr>
      </p:pic>
      <p:pic>
        <p:nvPicPr>
          <p:cNvPr id="13" name="Imagen 12" descr="Imagen que contiene colorido, comida, tabla, foto&#10;&#10;Descripción generada automáticamente">
            <a:extLst>
              <a:ext uri="{FF2B5EF4-FFF2-40B4-BE49-F238E27FC236}">
                <a16:creationId xmlns:a16="http://schemas.microsoft.com/office/drawing/2014/main" id="{EF11755C-C4D3-2009-FBFF-E17F6F6FC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9374">
            <a:off x="9379095" y="4707540"/>
            <a:ext cx="3483104" cy="25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0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E2EDA2-889E-903D-6746-320469B4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747" cy="6858000"/>
          </a:xfrm>
          <a:prstGeom prst="rect">
            <a:avLst/>
          </a:prstGeom>
        </p:spPr>
      </p:pic>
      <p:pic>
        <p:nvPicPr>
          <p:cNvPr id="2050" name="Picture 2" descr="Una startup despide a su CEO por consumir LSD antes de una reunión">
            <a:extLst>
              <a:ext uri="{FF2B5EF4-FFF2-40B4-BE49-F238E27FC236}">
                <a16:creationId xmlns:a16="http://schemas.microsoft.com/office/drawing/2014/main" id="{8B77C5E1-5150-79CD-8440-7F647953A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30" y="229538"/>
            <a:ext cx="10247084" cy="639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44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E2EDA2-889E-903D-6746-320469B4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747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F586BC-F3F0-7FAA-25BB-029CC65F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5635" y="-1504950"/>
            <a:ext cx="18341535" cy="1075613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FEC55B3-542D-4328-B17D-FE1821262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4245">
            <a:off x="7394876" y="916229"/>
            <a:ext cx="2877881" cy="111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elebracion 2023 Año Nuevo Feliz - Imagen gratis en Pixabay - Pixabay">
            <a:extLst>
              <a:ext uri="{FF2B5EF4-FFF2-40B4-BE49-F238E27FC236}">
                <a16:creationId xmlns:a16="http://schemas.microsoft.com/office/drawing/2014/main" id="{09460628-3245-C93C-9F7F-323536A7D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2206">
            <a:off x="1558710" y="702722"/>
            <a:ext cx="3277784" cy="200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ronhack Reviews | Course Report">
            <a:extLst>
              <a:ext uri="{FF2B5EF4-FFF2-40B4-BE49-F238E27FC236}">
                <a16:creationId xmlns:a16="http://schemas.microsoft.com/office/drawing/2014/main" id="{AD567BEA-48FD-170D-B1AC-63C6A1317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5461">
            <a:off x="990680" y="3841399"/>
            <a:ext cx="1488152" cy="160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ata Science">
            <a:extLst>
              <a:ext uri="{FF2B5EF4-FFF2-40B4-BE49-F238E27FC236}">
                <a16:creationId xmlns:a16="http://schemas.microsoft.com/office/drawing/2014/main" id="{0080FF90-EB02-91B6-2FCD-32C27BF8A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5226">
            <a:off x="3368891" y="3051157"/>
            <a:ext cx="3951306" cy="238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des neuronales | ¿La panacea de la inteligencia artificial?">
            <a:extLst>
              <a:ext uri="{FF2B5EF4-FFF2-40B4-BE49-F238E27FC236}">
                <a16:creationId xmlns:a16="http://schemas.microsoft.com/office/drawing/2014/main" id="{F121CC8E-1912-2630-DBA8-723B26695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0966">
            <a:off x="7793940" y="3088588"/>
            <a:ext cx="2792548" cy="166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234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E2EDA2-889E-903D-6746-320469B4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747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F586BC-F3F0-7FAA-25BB-029CC65F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5635" y="-1504950"/>
            <a:ext cx="18341535" cy="1075613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A98F73B-016E-26C2-BCFF-5BFC17CFF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44" y="116114"/>
            <a:ext cx="10061044" cy="62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14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E2EDA2-889E-903D-6746-320469B4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747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F586BC-F3F0-7FAA-25BB-029CC65F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5635" y="-1504950"/>
            <a:ext cx="18341535" cy="1075613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0913E35-A878-E2D1-E1C1-BB0D6DECC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02" y="0"/>
            <a:ext cx="10255491" cy="60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413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E2EDA2-889E-903D-6746-320469B4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747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F586BC-F3F0-7FAA-25BB-029CC65F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5635" y="-1504950"/>
            <a:ext cx="18341535" cy="10756139"/>
          </a:xfrm>
          <a:prstGeom prst="rect">
            <a:avLst/>
          </a:prstGeom>
        </p:spPr>
      </p:pic>
      <p:pic>
        <p:nvPicPr>
          <p:cNvPr id="7170" name="Picture 2" descr="Real-time style transfer in Unity using deep neural networks | Unity Blog">
            <a:extLst>
              <a:ext uri="{FF2B5EF4-FFF2-40B4-BE49-F238E27FC236}">
                <a16:creationId xmlns:a16="http://schemas.microsoft.com/office/drawing/2014/main" id="{033C46C0-09DA-99E3-40FF-C8A863D84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1" y="391820"/>
            <a:ext cx="10305143" cy="512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468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AE2EDA2-889E-903D-6746-320469B4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747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F586BC-F3F0-7FAA-25BB-029CC65F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5635" y="-1504950"/>
            <a:ext cx="18341535" cy="1075613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1FA0A53-017F-3B05-2E6F-3564ACADC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2" y="1397000"/>
            <a:ext cx="4618564" cy="3463923"/>
          </a:xfrm>
          <a:prstGeom prst="rect">
            <a:avLst/>
          </a:prstGeom>
        </p:spPr>
      </p:pic>
      <p:pic>
        <p:nvPicPr>
          <p:cNvPr id="8196" name="Picture 4" descr="El secreto mejor guardado de &quot;La noche estrellada&quot; de Van Gogh">
            <a:extLst>
              <a:ext uri="{FF2B5EF4-FFF2-40B4-BE49-F238E27FC236}">
                <a16:creationId xmlns:a16="http://schemas.microsoft.com/office/drawing/2014/main" id="{442F3E75-A419-3116-A2F9-214D9610D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263" y="2101849"/>
            <a:ext cx="4900248" cy="265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8421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2505</TotalTime>
  <Words>8</Words>
  <Application>Microsoft Office PowerPoint</Application>
  <PresentationFormat>Panorámica</PresentationFormat>
  <Paragraphs>2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Broadway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Humberto Caballero hernández</dc:creator>
  <cp:lastModifiedBy>Humberto Caballero hernández</cp:lastModifiedBy>
  <cp:revision>8</cp:revision>
  <dcterms:created xsi:type="dcterms:W3CDTF">2023-03-23T23:03:21Z</dcterms:created>
  <dcterms:modified xsi:type="dcterms:W3CDTF">2023-03-25T16:48:47Z</dcterms:modified>
</cp:coreProperties>
</file>